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3" r:id="rId2"/>
    <p:sldId id="289" r:id="rId3"/>
    <p:sldId id="268" r:id="rId4"/>
    <p:sldId id="256" r:id="rId5"/>
    <p:sldId id="296" r:id="rId6"/>
    <p:sldId id="292" r:id="rId7"/>
    <p:sldId id="297" r:id="rId8"/>
    <p:sldId id="294" r:id="rId9"/>
    <p:sldId id="298" r:id="rId10"/>
    <p:sldId id="295" r:id="rId11"/>
    <p:sldId id="290" r:id="rId12"/>
    <p:sldId id="272" r:id="rId13"/>
    <p:sldId id="306" r:id="rId14"/>
    <p:sldId id="307" r:id="rId15"/>
    <p:sldId id="310" r:id="rId16"/>
    <p:sldId id="276" r:id="rId17"/>
    <p:sldId id="312" r:id="rId18"/>
    <p:sldId id="285" r:id="rId19"/>
    <p:sldId id="309" r:id="rId20"/>
    <p:sldId id="305" r:id="rId21"/>
    <p:sldId id="308" r:id="rId22"/>
    <p:sldId id="258" r:id="rId23"/>
    <p:sldId id="25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E6E6E6"/>
    <a:srgbClr val="ADBDB0"/>
    <a:srgbClr val="EEF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98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44" y="18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5EC3C-69EC-4246-8E68-4309938EEDE5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CCD59-4D34-4698-8F8E-7BED3E809C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7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9C651-2CAF-4B68-B7E6-C04B59B0965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411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517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517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443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11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985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77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1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11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25910" y="0"/>
            <a:ext cx="12417910" cy="7025078"/>
            <a:chOff x="-164930" y="0"/>
            <a:chExt cx="9308930" cy="53387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9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99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1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31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64AEB70-9955-4524-8475-1A3BB930B1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945AF-4FDA-41FE-9735-EF2DA97DF94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8E7875-729D-4082-AFFC-8B6B6A08C4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2C81F8-F3F4-4F44-90E5-339852B70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7CCA9-B2FD-4A29-A0C1-5B41B5A3A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EB24E-6C2C-4EE9-86F6-551733F3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41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A80-AE5F-4A03-8553-A709FC95F92A}" type="datetimeFigureOut">
              <a:rPr lang="zh-CN" altLang="en-US" smtClean="0"/>
              <a:pPr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8CA9-1627-4F87-83F0-A21ADEA6B4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6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jpe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46D60-C741-AD31-E613-227F2372F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C8EC48-15CF-98CA-0690-8624AC9B8DC1}"/>
              </a:ext>
            </a:extLst>
          </p:cNvPr>
          <p:cNvSpPr/>
          <p:nvPr/>
        </p:nvSpPr>
        <p:spPr>
          <a:xfrm>
            <a:off x="2586499" y="865967"/>
            <a:ext cx="7019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ỦY BAN NHÂN DÂN QUẬN 4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THCS VÂN ĐỒN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15B10-B8E5-B06C-E817-AEC01B84EAC6}"/>
              </a:ext>
            </a:extLst>
          </p:cNvPr>
          <p:cNvSpPr/>
          <p:nvPr/>
        </p:nvSpPr>
        <p:spPr>
          <a:xfrm>
            <a:off x="3809797" y="2556522"/>
            <a:ext cx="4572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 ÁN ĐIỆN TỬ</a:t>
            </a:r>
            <a:endParaRPr lang="en-US" sz="40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7F8BB8-A4C1-CFF2-C560-C4C09DD06CC1}"/>
              </a:ext>
            </a:extLst>
          </p:cNvPr>
          <p:cNvSpPr/>
          <p:nvPr/>
        </p:nvSpPr>
        <p:spPr>
          <a:xfrm>
            <a:off x="2328919" y="3593592"/>
            <a:ext cx="76931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NGỮ VĂN 8</a:t>
            </a:r>
            <a:endParaRPr lang="en-US" sz="72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3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6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5114716" y="1220130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53701" y="19204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FF0000"/>
                  </a:solidFill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II.</a:t>
              </a:r>
              <a:endParaRPr lang="zh-CN" altLang="en-US" sz="6000" dirty="0">
                <a:solidFill>
                  <a:srgbClr val="FF0000"/>
                </a:solidFill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813F4B1A-4FF2-4162-A55C-E3E1907F987C}"/>
              </a:ext>
            </a:extLst>
          </p:cNvPr>
          <p:cNvSpPr txBox="1"/>
          <p:nvPr/>
        </p:nvSpPr>
        <p:spPr>
          <a:xfrm>
            <a:off x="1566363" y="2768837"/>
            <a:ext cx="1072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96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96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chi </a:t>
            </a:r>
            <a:r>
              <a:rPr lang="en-US" altLang="zh-CN" sz="96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endParaRPr lang="zh-CN" altLang="en-US" sz="9600" b="1" spc="600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5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0" y="2101932"/>
            <a:ext cx="9179626" cy="3543494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474599" y="-55330"/>
            <a:ext cx="3338218" cy="1817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65705" y="498767"/>
            <a:ext cx="831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5758240" y="1805058"/>
            <a:ext cx="6732552" cy="6177616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3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3811552" y="2742411"/>
            <a:ext cx="790575" cy="790575"/>
            <a:chOff x="3275856" y="1124744"/>
            <a:chExt cx="792088" cy="792088"/>
          </a:xfrm>
        </p:grpSpPr>
        <p:pic>
          <p:nvPicPr>
            <p:cNvPr id="14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21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4758772" y="2266199"/>
            <a:ext cx="3874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Miêu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tả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con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đường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leo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núi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khó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khăn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cực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nhọc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được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Bác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nói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2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câu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đầu</a:t>
            </a:r>
            <a:endParaRPr lang="zh-CN" altLang="en-US" sz="28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grpSp>
        <p:nvGrpSpPr>
          <p:cNvPr id="22" name="组合 23">
            <a:extLst>
              <a:ext uri="{FF2B5EF4-FFF2-40B4-BE49-F238E27FC236}">
                <a16:creationId xmlns:a16="http://schemas.microsoft.com/office/drawing/2014/main" id="{3C713287-34D2-48DE-9A3B-4171C48D9A31}"/>
              </a:ext>
            </a:extLst>
          </p:cNvPr>
          <p:cNvGrpSpPr/>
          <p:nvPr/>
        </p:nvGrpSpPr>
        <p:grpSpPr bwMode="auto">
          <a:xfrm>
            <a:off x="0" y="1965329"/>
            <a:ext cx="3632200" cy="3630613"/>
            <a:chOff x="2791232" y="1362722"/>
            <a:chExt cx="3632200" cy="3630613"/>
          </a:xfrm>
        </p:grpSpPr>
        <p:pic>
          <p:nvPicPr>
            <p:cNvPr id="23" name="Picture 3" descr="C:\Users\Soloman\Desktop\未标题-3.png">
              <a:extLst>
                <a:ext uri="{FF2B5EF4-FFF2-40B4-BE49-F238E27FC236}">
                  <a16:creationId xmlns:a16="http://schemas.microsoft.com/office/drawing/2014/main" id="{4DC1E762-E60A-483C-A03F-03ED1F87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791232" y="1362722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D1ADD83-3E0E-4F57-9331-D8770E37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012" y="2531100"/>
              <a:ext cx="197304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1.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Hai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câu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đầu</a:t>
              </a:r>
              <a:endParaRPr lang="zh-CN" altLang="en-US" sz="3200" b="1" spc="300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25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3833324" y="4652360"/>
            <a:ext cx="790575" cy="790575"/>
            <a:chOff x="3275856" y="1124744"/>
            <a:chExt cx="792088" cy="792088"/>
          </a:xfrm>
        </p:grpSpPr>
        <p:pic>
          <p:nvPicPr>
            <p:cNvPr id="26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28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4768669" y="4318648"/>
            <a:ext cx="38745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Chỉ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ra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nhận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xét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tác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dụng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phép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điệp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ngữ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văn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bản</a:t>
            </a:r>
            <a:endParaRPr lang="zh-CN" altLang="en-US" sz="28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1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0" y="1840675"/>
            <a:ext cx="11459688" cy="3804750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7427760" y="3087591"/>
            <a:ext cx="5063031" cy="4645707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3847178" y="2136769"/>
            <a:ext cx="790575" cy="790575"/>
            <a:chOff x="3275856" y="1124744"/>
            <a:chExt cx="792088" cy="792088"/>
          </a:xfrm>
        </p:grpSpPr>
        <p:pic>
          <p:nvPicPr>
            <p:cNvPr id="14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21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4806274" y="2183074"/>
            <a:ext cx="5430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endParaRPr lang="zh-CN" altLang="en-US" sz="32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grpSp>
        <p:nvGrpSpPr>
          <p:cNvPr id="3" name="组合 23">
            <a:extLst>
              <a:ext uri="{FF2B5EF4-FFF2-40B4-BE49-F238E27FC236}">
                <a16:creationId xmlns:a16="http://schemas.microsoft.com/office/drawing/2014/main" id="{3C713287-34D2-48DE-9A3B-4171C48D9A31}"/>
              </a:ext>
            </a:extLst>
          </p:cNvPr>
          <p:cNvGrpSpPr/>
          <p:nvPr/>
        </p:nvGrpSpPr>
        <p:grpSpPr bwMode="auto">
          <a:xfrm>
            <a:off x="0" y="2024687"/>
            <a:ext cx="3632200" cy="3630613"/>
            <a:chOff x="2791232" y="1362722"/>
            <a:chExt cx="3632200" cy="3630613"/>
          </a:xfrm>
        </p:grpSpPr>
        <p:pic>
          <p:nvPicPr>
            <p:cNvPr id="23" name="Picture 3" descr="C:\Users\Soloman\Desktop\未标题-3.png">
              <a:extLst>
                <a:ext uri="{FF2B5EF4-FFF2-40B4-BE49-F238E27FC236}">
                  <a16:creationId xmlns:a16="http://schemas.microsoft.com/office/drawing/2014/main" id="{4DC1E762-E60A-483C-A03F-03ED1F87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791232" y="1362722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D1ADD83-3E0E-4F57-9331-D8770E37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012" y="2531100"/>
              <a:ext cx="197304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1.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Hai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câu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đầu</a:t>
              </a:r>
              <a:endParaRPr lang="zh-CN" altLang="en-US" sz="3200" b="1" spc="300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80010" y="403757"/>
            <a:ext cx="833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Tẩu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tẩu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nan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/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san chi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hựu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san;</a:t>
            </a:r>
            <a:endParaRPr lang="en-US" sz="36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6161326" y="330526"/>
            <a:ext cx="58762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hangingPunct="1"/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trập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;)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3857076" y="3262944"/>
            <a:ext cx="790575" cy="790575"/>
            <a:chOff x="3275856" y="1124744"/>
            <a:chExt cx="792088" cy="792088"/>
          </a:xfrm>
        </p:grpSpPr>
        <p:pic>
          <p:nvPicPr>
            <p:cNvPr id="25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31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4816173" y="3142999"/>
            <a:ext cx="4897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3866972" y="4792867"/>
            <a:ext cx="790575" cy="790575"/>
            <a:chOff x="3275856" y="1124744"/>
            <a:chExt cx="792088" cy="792088"/>
          </a:xfrm>
        </p:grpSpPr>
        <p:pic>
          <p:nvPicPr>
            <p:cNvPr id="33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35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4826069" y="4459172"/>
            <a:ext cx="4246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NT: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2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san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19" grpId="0"/>
      <p:bldP spid="20" grpId="0"/>
      <p:bldP spid="31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474599" y="-55330"/>
            <a:ext cx="3338218" cy="1817314"/>
          </a:xfrm>
          <a:prstGeom prst="rect">
            <a:avLst/>
          </a:prstGeom>
        </p:spPr>
      </p:pic>
      <p:sp>
        <p:nvSpPr>
          <p:cNvPr id="21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4248133" y="2764963"/>
            <a:ext cx="6594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hân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tâm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trạng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tư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thế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nhân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vật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trữ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tình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grpSp>
        <p:nvGrpSpPr>
          <p:cNvPr id="3" name="组合 23">
            <a:extLst>
              <a:ext uri="{FF2B5EF4-FFF2-40B4-BE49-F238E27FC236}">
                <a16:creationId xmlns:a16="http://schemas.microsoft.com/office/drawing/2014/main" id="{3C713287-34D2-48DE-9A3B-4171C48D9A31}"/>
              </a:ext>
            </a:extLst>
          </p:cNvPr>
          <p:cNvGrpSpPr/>
          <p:nvPr/>
        </p:nvGrpSpPr>
        <p:grpSpPr bwMode="auto">
          <a:xfrm>
            <a:off x="0" y="1965329"/>
            <a:ext cx="3632200" cy="3630613"/>
            <a:chOff x="2791232" y="1362722"/>
            <a:chExt cx="3632200" cy="3630613"/>
          </a:xfrm>
        </p:grpSpPr>
        <p:pic>
          <p:nvPicPr>
            <p:cNvPr id="23" name="Picture 3" descr="C:\Users\Soloman\Desktop\未标题-3.png">
              <a:extLst>
                <a:ext uri="{FF2B5EF4-FFF2-40B4-BE49-F238E27FC236}">
                  <a16:creationId xmlns:a16="http://schemas.microsoft.com/office/drawing/2014/main" id="{4DC1E762-E60A-483C-A03F-03ED1F87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791232" y="1362722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D1ADD83-3E0E-4F57-9331-D8770E37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2012" y="2531100"/>
              <a:ext cx="197304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2.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Hai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câu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cuối</a:t>
              </a:r>
              <a:endParaRPr lang="zh-CN" altLang="en-US" sz="3200" b="1" spc="300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A38C47A-328E-4C6D-AAD3-625F5C09A91F}"/>
              </a:ext>
            </a:extLst>
          </p:cNvPr>
          <p:cNvSpPr/>
          <p:nvPr/>
        </p:nvSpPr>
        <p:spPr>
          <a:xfrm>
            <a:off x="0" y="1840675"/>
            <a:ext cx="11459688" cy="3804750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61" y="4985836"/>
            <a:ext cx="4412275" cy="1872164"/>
          </a:xfrm>
          <a:prstGeom prst="rect">
            <a:avLst/>
          </a:prstGeom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4120303" y="2231769"/>
            <a:ext cx="790575" cy="790575"/>
            <a:chOff x="3275856" y="1124744"/>
            <a:chExt cx="792088" cy="792088"/>
          </a:xfrm>
        </p:grpSpPr>
        <p:pic>
          <p:nvPicPr>
            <p:cNvPr id="14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21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5079399" y="2183074"/>
            <a:ext cx="6035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" name="组合 23">
            <a:extLst>
              <a:ext uri="{FF2B5EF4-FFF2-40B4-BE49-F238E27FC236}">
                <a16:creationId xmlns:a16="http://schemas.microsoft.com/office/drawing/2014/main" id="{3C713287-34D2-48DE-9A3B-4171C48D9A31}"/>
              </a:ext>
            </a:extLst>
          </p:cNvPr>
          <p:cNvGrpSpPr/>
          <p:nvPr/>
        </p:nvGrpSpPr>
        <p:grpSpPr bwMode="auto">
          <a:xfrm>
            <a:off x="106875" y="2024687"/>
            <a:ext cx="3632200" cy="3630613"/>
            <a:chOff x="2791232" y="1362722"/>
            <a:chExt cx="3632200" cy="3630613"/>
          </a:xfrm>
        </p:grpSpPr>
        <p:pic>
          <p:nvPicPr>
            <p:cNvPr id="23" name="Picture 3" descr="C:\Users\Soloman\Desktop\未标题-3.png">
              <a:extLst>
                <a:ext uri="{FF2B5EF4-FFF2-40B4-BE49-F238E27FC236}">
                  <a16:creationId xmlns:a16="http://schemas.microsoft.com/office/drawing/2014/main" id="{4DC1E762-E60A-483C-A03F-03ED1F87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791232" y="1362722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D1ADD83-3E0E-4F57-9331-D8770E376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3887" y="2531100"/>
              <a:ext cx="197304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2.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Hai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câu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cuối</a:t>
              </a:r>
              <a:endParaRPr lang="zh-CN" altLang="en-US" sz="3200" b="1" spc="300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32510" y="403757"/>
            <a:ext cx="58070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6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miện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5807036" y="437402"/>
            <a:ext cx="64443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non.)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4106451" y="3476694"/>
            <a:ext cx="790575" cy="790575"/>
            <a:chOff x="3275856" y="1124744"/>
            <a:chExt cx="792088" cy="792088"/>
          </a:xfrm>
        </p:grpSpPr>
        <p:pic>
          <p:nvPicPr>
            <p:cNvPr id="25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31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5077423" y="3546749"/>
            <a:ext cx="4897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Tậm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5189512" y="4114804"/>
            <a:ext cx="56882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199408" y="4815505"/>
            <a:ext cx="568827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19" grpId="0"/>
      <p:bldP spid="20" grpId="0"/>
      <p:bldP spid="31" grpId="0"/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sp>
        <p:nvSpPr>
          <p:cNvPr id="32" name="文本框 8">
            <a:extLst>
              <a:ext uri="{FF2B5EF4-FFF2-40B4-BE49-F238E27FC236}">
                <a16:creationId xmlns:a16="http://schemas.microsoft.com/office/drawing/2014/main" id="{E6B9A50B-B28A-48FA-9209-295F81F99A0B}"/>
              </a:ext>
            </a:extLst>
          </p:cNvPr>
          <p:cNvSpPr txBox="1"/>
          <p:nvPr/>
        </p:nvSpPr>
        <p:spPr>
          <a:xfrm>
            <a:off x="8003969" y="2495365"/>
            <a:ext cx="3313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66F0C667-EA99-4292-BE1D-8311FCA20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7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06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sp>
        <p:nvSpPr>
          <p:cNvPr id="32" name="文本框 8">
            <a:extLst>
              <a:ext uri="{FF2B5EF4-FFF2-40B4-BE49-F238E27FC236}">
                <a16:creationId xmlns:a16="http://schemas.microsoft.com/office/drawing/2014/main" id="{E6B9A50B-B28A-48FA-9209-295F81F99A0B}"/>
              </a:ext>
            </a:extLst>
          </p:cNvPr>
          <p:cNvSpPr txBox="1"/>
          <p:nvPr/>
        </p:nvSpPr>
        <p:spPr>
          <a:xfrm>
            <a:off x="3693225" y="417183"/>
            <a:ext cx="522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66F0C667-EA99-4292-BE1D-8311FCA20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08" y="1306286"/>
            <a:ext cx="5665014" cy="5551714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F2C4344-FCC4-463B-91C8-C3D066A92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567" y="3056895"/>
            <a:ext cx="3036768" cy="2720231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D303C144-1C9E-49DE-A1BB-F202758C0881}"/>
              </a:ext>
            </a:extLst>
          </p:cNvPr>
          <p:cNvSpPr txBox="1"/>
          <p:nvPr/>
        </p:nvSpPr>
        <p:spPr>
          <a:xfrm>
            <a:off x="1405789" y="3615478"/>
            <a:ext cx="209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621FC7A5-1181-4CCD-85D9-16ACA10F15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WatercolorSponge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4155" y="1104411"/>
            <a:ext cx="4377413" cy="3921134"/>
          </a:xfrm>
          <a:prstGeom prst="rect">
            <a:avLst/>
          </a:prstGeom>
        </p:spPr>
      </p:pic>
      <p:sp>
        <p:nvSpPr>
          <p:cNvPr id="13" name="文本框 27">
            <a:extLst>
              <a:ext uri="{FF2B5EF4-FFF2-40B4-BE49-F238E27FC236}">
                <a16:creationId xmlns:a16="http://schemas.microsoft.com/office/drawing/2014/main" id="{FCDA1AE8-9DCC-47A5-AC67-644CB72E9784}"/>
              </a:ext>
            </a:extLst>
          </p:cNvPr>
          <p:cNvSpPr txBox="1"/>
          <p:nvPr/>
        </p:nvSpPr>
        <p:spPr>
          <a:xfrm>
            <a:off x="8087096" y="1976210"/>
            <a:ext cx="31232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zh-CN" altLang="en-US" sz="32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5506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sp>
        <p:nvSpPr>
          <p:cNvPr id="6" name="Freeform: Shape 159">
            <a:extLst>
              <a:ext uri="{FF2B5EF4-FFF2-40B4-BE49-F238E27FC236}">
                <a16:creationId xmlns:a16="http://schemas.microsoft.com/office/drawing/2014/main" id="{6A37346E-4785-4BE5-A59E-05A48ABFA5B0}"/>
              </a:ext>
            </a:extLst>
          </p:cNvPr>
          <p:cNvSpPr/>
          <p:nvPr/>
        </p:nvSpPr>
        <p:spPr>
          <a:xfrm rot="20100220">
            <a:off x="1050208" y="559662"/>
            <a:ext cx="4221568" cy="8109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5" h="20820" extrusionOk="0">
                <a:moveTo>
                  <a:pt x="6920" y="8159"/>
                </a:moveTo>
                <a:cubicBezTo>
                  <a:pt x="3317" y="7491"/>
                  <a:pt x="1444" y="5440"/>
                  <a:pt x="2738" y="3578"/>
                </a:cubicBezTo>
                <a:cubicBezTo>
                  <a:pt x="4031" y="1716"/>
                  <a:pt x="8001" y="749"/>
                  <a:pt x="11604" y="1417"/>
                </a:cubicBezTo>
                <a:cubicBezTo>
                  <a:pt x="15207" y="2085"/>
                  <a:pt x="17079" y="4136"/>
                  <a:pt x="15786" y="5998"/>
                </a:cubicBezTo>
                <a:cubicBezTo>
                  <a:pt x="14493" y="7860"/>
                  <a:pt x="10523" y="8827"/>
                  <a:pt x="6920" y="8159"/>
                </a:cubicBezTo>
                <a:close/>
                <a:moveTo>
                  <a:pt x="19989" y="20009"/>
                </a:moveTo>
                <a:cubicBezTo>
                  <a:pt x="19702" y="19345"/>
                  <a:pt x="14734" y="11897"/>
                  <a:pt x="14734" y="11897"/>
                </a:cubicBezTo>
                <a:cubicBezTo>
                  <a:pt x="14734" y="11897"/>
                  <a:pt x="14597" y="11709"/>
                  <a:pt x="14207" y="11734"/>
                </a:cubicBezTo>
                <a:lnTo>
                  <a:pt x="12631" y="9299"/>
                </a:lnTo>
                <a:cubicBezTo>
                  <a:pt x="13045" y="9217"/>
                  <a:pt x="13453" y="9119"/>
                  <a:pt x="13852" y="9004"/>
                </a:cubicBezTo>
                <a:cubicBezTo>
                  <a:pt x="18336" y="7706"/>
                  <a:pt x="19936" y="4777"/>
                  <a:pt x="17426" y="2460"/>
                </a:cubicBezTo>
                <a:cubicBezTo>
                  <a:pt x="14915" y="143"/>
                  <a:pt x="9245" y="-684"/>
                  <a:pt x="4761" y="613"/>
                </a:cubicBezTo>
                <a:cubicBezTo>
                  <a:pt x="277" y="1910"/>
                  <a:pt x="-1323" y="4840"/>
                  <a:pt x="1188" y="7157"/>
                </a:cubicBezTo>
                <a:cubicBezTo>
                  <a:pt x="3160" y="8978"/>
                  <a:pt x="7085" y="9878"/>
                  <a:pt x="10852" y="9551"/>
                </a:cubicBezTo>
                <a:lnTo>
                  <a:pt x="12372" y="12022"/>
                </a:lnTo>
                <a:cubicBezTo>
                  <a:pt x="12029" y="12121"/>
                  <a:pt x="12133" y="12314"/>
                  <a:pt x="12133" y="12314"/>
                </a:cubicBezTo>
                <a:cubicBezTo>
                  <a:pt x="12133" y="12314"/>
                  <a:pt x="16623" y="19843"/>
                  <a:pt x="17149" y="20467"/>
                </a:cubicBezTo>
                <a:cubicBezTo>
                  <a:pt x="17527" y="20916"/>
                  <a:pt x="18326" y="20838"/>
                  <a:pt x="18744" y="20759"/>
                </a:cubicBezTo>
                <a:lnTo>
                  <a:pt x="18747" y="20763"/>
                </a:lnTo>
                <a:cubicBezTo>
                  <a:pt x="18747" y="20763"/>
                  <a:pt x="20277" y="20673"/>
                  <a:pt x="19989" y="20009"/>
                </a:cubicBezTo>
                <a:close/>
              </a:path>
            </a:pathLst>
          </a:custGeom>
          <a:solidFill>
            <a:srgbClr val="2F2D2A"/>
          </a:soli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8" name="Picture 3" descr="C:\Users\Soloman\Desktop\未标题-3.png">
            <a:extLst>
              <a:ext uri="{FF2B5EF4-FFF2-40B4-BE49-F238E27FC236}">
                <a16:creationId xmlns:a16="http://schemas.microsoft.com/office/drawing/2014/main" id="{41CBCCD2-7B1F-46E1-A7FF-EE2EC612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05985">
            <a:off x="-175870" y="355756"/>
            <a:ext cx="4878701" cy="487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1B9C40C-B783-4A84-BA90-61B099F99F20}"/>
              </a:ext>
            </a:extLst>
          </p:cNvPr>
          <p:cNvSpPr txBox="1"/>
          <p:nvPr/>
        </p:nvSpPr>
        <p:spPr>
          <a:xfrm>
            <a:off x="949799" y="1852551"/>
            <a:ext cx="2399490" cy="153706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altLang="zh-CN" sz="36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Ý </a:t>
            </a:r>
            <a:r>
              <a:rPr lang="en-US" altLang="zh-CN" sz="36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nghĩa</a:t>
            </a:r>
            <a:r>
              <a:rPr lang="en-US" altLang="zh-CN" sz="36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văn</a:t>
            </a:r>
            <a:r>
              <a:rPr lang="en-US" altLang="zh-CN" sz="36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</a:t>
            </a:r>
            <a:endParaRPr lang="zh-CN" altLang="en-US" sz="3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5735778" y="1695203"/>
            <a:ext cx="517764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4368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5114716" y="1220130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53701" y="19204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FF0000"/>
                  </a:solidFill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III.</a:t>
              </a:r>
              <a:endParaRPr lang="zh-CN" altLang="en-US" sz="6000" dirty="0">
                <a:solidFill>
                  <a:srgbClr val="FF0000"/>
                </a:solidFill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813F4B1A-4FF2-4162-A55C-E3E1907F987C}"/>
              </a:ext>
            </a:extLst>
          </p:cNvPr>
          <p:cNvSpPr txBox="1"/>
          <p:nvPr/>
        </p:nvSpPr>
        <p:spPr>
          <a:xfrm>
            <a:off x="660380" y="2739072"/>
            <a:ext cx="107268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Tổng</a:t>
            </a:r>
            <a:r>
              <a:rPr lang="en-US" altLang="zh-CN" sz="138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38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kết</a:t>
            </a:r>
            <a:endParaRPr lang="zh-CN" altLang="en-US" sz="13800" b="1" spc="600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5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0" y="0"/>
            <a:ext cx="12192000" cy="6858000"/>
            <a:chOff x="0" y="0"/>
            <a:chExt cx="7672551" cy="6858000"/>
          </a:xfrm>
          <a:blipFill>
            <a:blip r:embed="rId3"/>
            <a:stretch>
              <a:fillRect/>
            </a:stretch>
          </a:blipFill>
        </p:grpSpPr>
        <p:sp>
          <p:nvSpPr>
            <p:cNvPr id="12" name="Rectangle 11"/>
            <p:cNvSpPr/>
            <p:nvPr/>
          </p:nvSpPr>
          <p:spPr>
            <a:xfrm>
              <a:off x="0" y="0"/>
              <a:ext cx="3829661" cy="338958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3468414"/>
              <a:ext cx="3819740" cy="338958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73061" y="0"/>
              <a:ext cx="3799490" cy="338958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73061" y="3468414"/>
              <a:ext cx="3799490" cy="338958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矩形: 圆角 7">
            <a:extLst>
              <a:ext uri="{FF2B5EF4-FFF2-40B4-BE49-F238E27FC236}">
                <a16:creationId xmlns:a16="http://schemas.microsoft.com/office/drawing/2014/main" id="{87A65F48-4784-48CB-920A-18160B979163}"/>
              </a:ext>
            </a:extLst>
          </p:cNvPr>
          <p:cNvSpPr/>
          <p:nvPr/>
        </p:nvSpPr>
        <p:spPr>
          <a:xfrm>
            <a:off x="2662572" y="1366238"/>
            <a:ext cx="6844035" cy="41359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9">
            <a:extLst>
              <a:ext uri="{FF2B5EF4-FFF2-40B4-BE49-F238E27FC236}">
                <a16:creationId xmlns:a16="http://schemas.microsoft.com/office/drawing/2014/main" id="{3FA34547-4299-429D-8836-B8B73479920A}"/>
              </a:ext>
            </a:extLst>
          </p:cNvPr>
          <p:cNvSpPr/>
          <p:nvPr/>
        </p:nvSpPr>
        <p:spPr>
          <a:xfrm>
            <a:off x="2443655" y="1135117"/>
            <a:ext cx="7299435" cy="4572000"/>
          </a:xfrm>
          <a:prstGeom prst="round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588271" y="1573728"/>
            <a:ext cx="523091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9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9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258" y="3129837"/>
            <a:ext cx="29899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Tẩu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23636" y="4577245"/>
            <a:ext cx="3759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Minh_</a:t>
            </a:r>
          </a:p>
        </p:txBody>
      </p:sp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691022" y="-312038"/>
            <a:ext cx="3782267" cy="2059053"/>
          </a:xfrm>
          <a:prstGeom prst="rect">
            <a:avLst/>
          </a:prstGeom>
        </p:spPr>
      </p:pic>
      <p:grpSp>
        <p:nvGrpSpPr>
          <p:cNvPr id="2" name="组合 21">
            <a:extLst>
              <a:ext uri="{FF2B5EF4-FFF2-40B4-BE49-F238E27FC236}">
                <a16:creationId xmlns:a16="http://schemas.microsoft.com/office/drawing/2014/main" id="{E7BA5A7F-F97C-4000-A4D8-7EC670653A5F}"/>
              </a:ext>
            </a:extLst>
          </p:cNvPr>
          <p:cNvGrpSpPr/>
          <p:nvPr/>
        </p:nvGrpSpPr>
        <p:grpSpPr>
          <a:xfrm>
            <a:off x="696078" y="3854920"/>
            <a:ext cx="2719676" cy="1156448"/>
            <a:chOff x="864162" y="3561973"/>
            <a:chExt cx="1452730" cy="572612"/>
          </a:xfrm>
        </p:grpSpPr>
        <p:pic>
          <p:nvPicPr>
            <p:cNvPr id="23" name="Picture 6" descr="E:\水墨图表素材\图片1.png">
              <a:extLst>
                <a:ext uri="{FF2B5EF4-FFF2-40B4-BE49-F238E27FC236}">
                  <a16:creationId xmlns:a16="http://schemas.microsoft.com/office/drawing/2014/main" id="{C232D2DA-9C06-48B1-B47B-AED34CA6C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62" y="3561973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65">
              <a:extLst>
                <a:ext uri="{FF2B5EF4-FFF2-40B4-BE49-F238E27FC236}">
                  <a16:creationId xmlns:a16="http://schemas.microsoft.com/office/drawing/2014/main" id="{003D1D89-C03F-4346-BBCE-89831F579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002" y="3650598"/>
              <a:ext cx="1345045" cy="28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Nghệ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thuật</a:t>
              </a:r>
              <a:endPara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3" name="组合 27">
            <a:extLst>
              <a:ext uri="{FF2B5EF4-FFF2-40B4-BE49-F238E27FC236}">
                <a16:creationId xmlns:a16="http://schemas.microsoft.com/office/drawing/2014/main" id="{B347C863-803A-46F2-9877-9664BC95DB85}"/>
              </a:ext>
            </a:extLst>
          </p:cNvPr>
          <p:cNvGrpSpPr/>
          <p:nvPr/>
        </p:nvGrpSpPr>
        <p:grpSpPr>
          <a:xfrm>
            <a:off x="3705102" y="653143"/>
            <a:ext cx="2428518" cy="1092530"/>
            <a:chOff x="5495534" y="684782"/>
            <a:chExt cx="1452730" cy="572612"/>
          </a:xfrm>
        </p:grpSpPr>
        <p:pic>
          <p:nvPicPr>
            <p:cNvPr id="29" name="Picture 6" descr="E:\水墨图表素材\图片1.png">
              <a:extLst>
                <a:ext uri="{FF2B5EF4-FFF2-40B4-BE49-F238E27FC236}">
                  <a16:creationId xmlns:a16="http://schemas.microsoft.com/office/drawing/2014/main" id="{04747BC0-9C6A-43E3-917E-0C157B335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534" y="684782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265">
              <a:extLst>
                <a:ext uri="{FF2B5EF4-FFF2-40B4-BE49-F238E27FC236}">
                  <a16:creationId xmlns:a16="http://schemas.microsoft.com/office/drawing/2014/main" id="{9FE8AED3-EF35-48FC-B91F-8C65ECD89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2614" y="760273"/>
              <a:ext cx="1275401" cy="352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Nội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dung</a:t>
              </a:r>
              <a:endPara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Text Box 269">
            <a:extLst>
              <a:ext uri="{FF2B5EF4-FFF2-40B4-BE49-F238E27FC236}">
                <a16:creationId xmlns:a16="http://schemas.microsoft.com/office/drawing/2014/main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584" y="561418"/>
            <a:ext cx="49698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269">
            <a:extLst>
              <a:ext uri="{FF2B5EF4-FFF2-40B4-BE49-F238E27FC236}">
                <a16:creationId xmlns:a16="http://schemas.microsoft.com/office/drawing/2014/main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3448" y="1818224"/>
            <a:ext cx="55537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mạng</a:t>
            </a:r>
            <a:endParaRPr lang="zh-CN" altLang="en-US" sz="3000" b="1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34" name="Text Box 269">
            <a:extLst>
              <a:ext uri="{FF2B5EF4-FFF2-40B4-BE49-F238E27FC236}">
                <a16:creationId xmlns:a16="http://schemas.microsoft.com/office/drawing/2014/main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535" y="3955768"/>
            <a:ext cx="579122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269">
            <a:extLst>
              <a:ext uri="{FF2B5EF4-FFF2-40B4-BE49-F238E27FC236}">
                <a16:creationId xmlns:a16="http://schemas.microsoft.com/office/drawing/2014/main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931" y="5357381"/>
            <a:ext cx="61751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 typeface="Arial" pitchFamily="34" charset="0"/>
              <a:buChar char="•"/>
            </a:pP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69">
            <a:extLst>
              <a:ext uri="{FF2B5EF4-FFF2-40B4-BE49-F238E27FC236}">
                <a16:creationId xmlns:a16="http://schemas.microsoft.com/office/drawing/2014/main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326" y="2742517"/>
            <a:ext cx="6588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9709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7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65" y="5113654"/>
            <a:ext cx="4111035" cy="1744346"/>
          </a:xfrm>
          <a:prstGeom prst="rect">
            <a:avLst/>
          </a:prstGeom>
        </p:spPr>
      </p:pic>
      <p:grpSp>
        <p:nvGrpSpPr>
          <p:cNvPr id="4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1208855" y="1291646"/>
            <a:ext cx="790575" cy="790575"/>
            <a:chOff x="3275856" y="1124744"/>
            <a:chExt cx="792088" cy="792088"/>
          </a:xfrm>
        </p:grpSpPr>
        <p:pic>
          <p:nvPicPr>
            <p:cNvPr id="26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28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2156076" y="1242938"/>
            <a:ext cx="8151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Hình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ảnh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nào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phù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hợp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triết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lí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về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con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đường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dẫn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thành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công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văn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bản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Đi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đường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”?</a:t>
            </a:r>
            <a:endParaRPr lang="zh-CN" altLang="en-US" sz="28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73820" y="273141"/>
            <a:ext cx="6258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Thảo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luận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nhóm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15666" y="2624445"/>
            <a:ext cx="3647704" cy="18406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458175" y="2634341"/>
            <a:ext cx="3766480" cy="184067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6200000" flipH="1">
            <a:off x="3598205" y="3752603"/>
            <a:ext cx="1056898" cy="118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660051" y="3206329"/>
            <a:ext cx="3004457" cy="1588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80686" y="2731325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42487" y="2729347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rot="5400000">
            <a:off x="6650162" y="3370610"/>
            <a:ext cx="829294" cy="54824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7188517" y="3340927"/>
            <a:ext cx="809495" cy="5601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7701128" y="3327067"/>
            <a:ext cx="862940" cy="57397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 flipH="1">
            <a:off x="8261252" y="3321133"/>
            <a:ext cx="823350" cy="5621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8835211" y="3295399"/>
            <a:ext cx="813460" cy="6115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6311" y="2776847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916864" y="2762994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94345" y="404552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484898" y="403167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847096" y="2751118"/>
            <a:ext cx="141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" name="组合 5">
            <a:extLst>
              <a:ext uri="{FF2B5EF4-FFF2-40B4-BE49-F238E27FC236}">
                <a16:creationId xmlns:a16="http://schemas.microsoft.com/office/drawing/2014/main" id="{9E1FCE43-6F41-43AD-B6AA-53B05AA487A6}"/>
              </a:ext>
            </a:extLst>
          </p:cNvPr>
          <p:cNvGrpSpPr/>
          <p:nvPr/>
        </p:nvGrpSpPr>
        <p:grpSpPr bwMode="auto">
          <a:xfrm>
            <a:off x="1278128" y="5018509"/>
            <a:ext cx="790575" cy="790575"/>
            <a:chOff x="3275856" y="1124744"/>
            <a:chExt cx="792088" cy="792088"/>
          </a:xfrm>
        </p:grpSpPr>
        <p:pic>
          <p:nvPicPr>
            <p:cNvPr id="60" name="Picture 4" descr="C:\Users\Soloman\Desktop\墨斑2.png">
              <a:extLst>
                <a:ext uri="{FF2B5EF4-FFF2-40B4-BE49-F238E27FC236}">
                  <a16:creationId xmlns:a16="http://schemas.microsoft.com/office/drawing/2014/main" id="{0AB268E3-ABD7-41F2-8C32-FFD7763DC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Box 4">
              <a:hlinkClick r:id="" action="ppaction://noaction"/>
              <a:extLst>
                <a:ext uri="{FF2B5EF4-FFF2-40B4-BE49-F238E27FC236}">
                  <a16:creationId xmlns:a16="http://schemas.microsoft.com/office/drawing/2014/main" id="{C19E43B3-23D9-4093-8F5B-B95BB852A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chemeClr val="bg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+mn-ea"/>
                  <a:sym typeface="+mn-lt"/>
                </a:rPr>
                <a:t>一</a:t>
              </a:r>
            </a:p>
          </p:txBody>
        </p:sp>
      </p:grpSp>
      <p:sp>
        <p:nvSpPr>
          <p:cNvPr id="62" name="TextBox 24">
            <a:extLst>
              <a:ext uri="{FF2B5EF4-FFF2-40B4-BE49-F238E27FC236}">
                <a16:creationId xmlns:a16="http://schemas.microsoft.com/office/drawing/2014/main" id="{ADDFE698-D637-4C32-8FEC-72B4A660123B}"/>
              </a:ext>
            </a:extLst>
          </p:cNvPr>
          <p:cNvSpPr txBox="1"/>
          <p:nvPr/>
        </p:nvSpPr>
        <p:spPr>
          <a:xfrm>
            <a:off x="2225349" y="4969801"/>
            <a:ext cx="8151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Cử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đại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diện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nhóm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thuyết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trình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về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vấn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đề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sau</a:t>
            </a:r>
            <a:r>
              <a:rPr lang="en-US" altLang="zh-CN" sz="28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Suy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nghĩ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em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về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con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đường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dẫn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thành</a:t>
            </a:r>
            <a:r>
              <a:rPr lang="en-US" altLang="zh-CN" sz="2800" i="1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dirty="0" err="1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công</a:t>
            </a:r>
            <a:endParaRPr lang="zh-CN" altLang="en-US" sz="2800" i="1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20" grpId="0" animBg="1"/>
      <p:bldP spid="22" grpId="0" animBg="1"/>
      <p:bldP spid="37" grpId="0"/>
      <p:bldP spid="38" grpId="0"/>
      <p:bldP spid="54" grpId="0"/>
      <p:bldP spid="55" grpId="0"/>
      <p:bldP spid="56" grpId="0"/>
      <p:bldP spid="57" grpId="0"/>
      <p:bldP spid="58" grpId="0"/>
      <p:bldP spid="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CD658E52-6AEF-4B61-8980-3DFE97BB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1" y="5088256"/>
            <a:ext cx="3981450" cy="181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A5FBC52C-34B4-46DC-8AB4-335F449D7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91" y="5057776"/>
            <a:ext cx="3615690" cy="18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3E1673ED-83E6-49A3-9A11-937523F67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6" y="4345306"/>
            <a:ext cx="3777614" cy="100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8B629BBC-5F66-4963-8986-87A877F1A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129916"/>
            <a:ext cx="1706880" cy="240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D85D265F-3B90-450A-A745-74EE3E10A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4170046"/>
            <a:ext cx="3526156" cy="218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D19776C5-E98F-4603-BADB-A88937618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2420"/>
            <a:ext cx="3709036" cy="131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B96A73F8-3155-489E-8B48-8ECE59C0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1" y="2606040"/>
            <a:ext cx="3806190" cy="17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709CC910-15FA-46CD-9E7C-9CF3B585A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856" y="3314700"/>
            <a:ext cx="2426970" cy="121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45CA0E31-2CF0-44A3-A210-D21D5160F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16" y="3337561"/>
            <a:ext cx="3350894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ECE7C160-1C03-4AF3-A02A-F70BC4911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336" y="2514601"/>
            <a:ext cx="3375660" cy="96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08CB61AC-BD97-4278-9BFC-BF5211E1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040381"/>
            <a:ext cx="1945006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58929B14-5461-4F05-A62F-68E7806E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10" y="1636396"/>
            <a:ext cx="3337560" cy="8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BB03FCA8-444C-46F7-8920-7AF6EED65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66" y="320040"/>
            <a:ext cx="3592830" cy="159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1274E895-F566-42F0-A8F9-7F5E6D02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60" y="1506856"/>
            <a:ext cx="2185036" cy="219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E710D4E5-5BE0-4137-B391-CB5AF7526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80" y="1543051"/>
            <a:ext cx="3248026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1D2A2A72-9DC5-4BF1-8AAA-2DDA5872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6" y="720090"/>
            <a:ext cx="2933700" cy="113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A6C57E92-90A6-42B6-93AD-B4ECA3644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21" y="1487806"/>
            <a:ext cx="1733550" cy="230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0BFA2425-59E8-4905-9BE5-CEC313D2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1" y="2739390"/>
            <a:ext cx="139827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Hình ảnh có liên quan">
            <a:extLst>
              <a:ext uri="{FF2B5EF4-FFF2-40B4-BE49-F238E27FC236}">
                <a16:creationId xmlns:a16="http://schemas.microsoft.com/office/drawing/2014/main" id="{67DD50F3-66A6-4D35-A18F-EC48435BE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1478280" cy="14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Kết quả hình ảnh cho nhật kí trong tù">
            <a:extLst>
              <a:ext uri="{FF2B5EF4-FFF2-40B4-BE49-F238E27FC236}">
                <a16:creationId xmlns:a16="http://schemas.microsoft.com/office/drawing/2014/main" id="{07C50399-C85C-4656-B6DF-FDBF204F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56" y="45719"/>
            <a:ext cx="1167610" cy="1461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 descr="Kết quả hình ảnh cho con đường mòn">
            <a:extLst>
              <a:ext uri="{FF2B5EF4-FFF2-40B4-BE49-F238E27FC236}">
                <a16:creationId xmlns:a16="http://schemas.microsoft.com/office/drawing/2014/main" id="{F6A72120-B2D0-4EE4-A640-3589E28CD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0" y="2499718"/>
            <a:ext cx="1740319" cy="1165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 descr="Hình ảnh có liên quan">
            <a:extLst>
              <a:ext uri="{FF2B5EF4-FFF2-40B4-BE49-F238E27FC236}">
                <a16:creationId xmlns:a16="http://schemas.microsoft.com/office/drawing/2014/main" id="{3D9FE7A7-9395-4483-BC17-8A481612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16783" r="22568"/>
          <a:stretch>
            <a:fillRect/>
          </a:stretch>
        </p:blipFill>
        <p:spPr bwMode="auto">
          <a:xfrm>
            <a:off x="5354956" y="4326256"/>
            <a:ext cx="1106804" cy="113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809619"/>
            <a:ext cx="5455917" cy="29938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E553B3D-F0F4-4E42-AA15-653F2D504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13F57E0-3C6A-4C57-B833-2C49EEC13F36}"/>
              </a:ext>
            </a:extLst>
          </p:cNvPr>
          <p:cNvSpPr txBox="1"/>
          <p:nvPr/>
        </p:nvSpPr>
        <p:spPr>
          <a:xfrm>
            <a:off x="527538" y="478038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 ƠN CÁC EM!!!</a:t>
            </a:r>
            <a:endParaRPr lang="zh-CN" altLang="en-US" sz="6000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0314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C8F2B8F-6967-4A04-9279-1B04259E4AA5}"/>
              </a:ext>
            </a:extLst>
          </p:cNvPr>
          <p:cNvGrpSpPr/>
          <p:nvPr/>
        </p:nvGrpSpPr>
        <p:grpSpPr>
          <a:xfrm>
            <a:off x="5114716" y="1220130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C5A7FF56-A45E-49D6-BCDF-1995C77E97FD}"/>
                </a:ext>
              </a:extLst>
            </p:cNvPr>
            <p:cNvSpPr txBox="1"/>
            <p:nvPr/>
          </p:nvSpPr>
          <p:spPr>
            <a:xfrm>
              <a:off x="2553701" y="192048"/>
              <a:ext cx="11794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FF0000"/>
                  </a:solidFill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I.</a:t>
              </a:r>
              <a:endParaRPr lang="zh-CN" altLang="en-US" sz="6000" dirty="0">
                <a:solidFill>
                  <a:srgbClr val="FF0000"/>
                </a:solidFill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813F4B1A-4FF2-4162-A55C-E3E1907F987C}"/>
              </a:ext>
            </a:extLst>
          </p:cNvPr>
          <p:cNvSpPr txBox="1"/>
          <p:nvPr/>
        </p:nvSpPr>
        <p:spPr>
          <a:xfrm>
            <a:off x="1310947" y="2875998"/>
            <a:ext cx="1072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96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thiệu</a:t>
            </a:r>
            <a:r>
              <a:rPr lang="en-US" altLang="zh-CN" sz="96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96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chung</a:t>
            </a:r>
            <a:endParaRPr lang="zh-CN" altLang="en-US" sz="9600" b="1" spc="600" dirty="0">
              <a:solidFill>
                <a:srgbClr val="FF0000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5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701883" y="4633697"/>
            <a:ext cx="6109544" cy="559340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grpSp>
        <p:nvGrpSpPr>
          <p:cNvPr id="16" name="组合 22">
            <a:extLst>
              <a:ext uri="{FF2B5EF4-FFF2-40B4-BE49-F238E27FC236}">
                <a16:creationId xmlns:a16="http://schemas.microsoft.com/office/drawing/2014/main" id="{6AF9EC78-65DF-4420-A155-B83233F971F4}"/>
              </a:ext>
            </a:extLst>
          </p:cNvPr>
          <p:cNvGrpSpPr/>
          <p:nvPr/>
        </p:nvGrpSpPr>
        <p:grpSpPr>
          <a:xfrm>
            <a:off x="4495154" y="136386"/>
            <a:ext cx="4349794" cy="1453178"/>
            <a:chOff x="4468355" y="2674828"/>
            <a:chExt cx="2417939" cy="1049051"/>
          </a:xfrm>
        </p:grpSpPr>
        <p:pic>
          <p:nvPicPr>
            <p:cNvPr id="21" name="Picture 2" descr="E:\水墨图表素材\图片1.png">
              <a:extLst>
                <a:ext uri="{FF2B5EF4-FFF2-40B4-BE49-F238E27FC236}">
                  <a16:creationId xmlns:a16="http://schemas.microsoft.com/office/drawing/2014/main" id="{E5C40419-1BDD-4B08-AF91-DF01E9D1F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044890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图片 25">
              <a:extLst>
                <a:ext uri="{FF2B5EF4-FFF2-40B4-BE49-F238E27FC236}">
                  <a16:creationId xmlns:a16="http://schemas.microsoft.com/office/drawing/2014/main" id="{2864A398-3A56-4B7E-81C3-9A7E2B5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9396"/>
                      </a14:imgEffect>
                      <a14:imgEffect>
                        <a14:saturation sat="2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877" y="2741785"/>
              <a:ext cx="1166417" cy="982094"/>
            </a:xfrm>
            <a:prstGeom prst="rect">
              <a:avLst/>
            </a:prstGeom>
          </p:spPr>
        </p:pic>
        <p:sp>
          <p:nvSpPr>
            <p:cNvPr id="23" name="矩形 26">
              <a:extLst>
                <a:ext uri="{FF2B5EF4-FFF2-40B4-BE49-F238E27FC236}">
                  <a16:creationId xmlns:a16="http://schemas.microsoft.com/office/drawing/2014/main" id="{2013BB68-1A03-4557-B8FA-C747F3F22078}"/>
                </a:ext>
              </a:extLst>
            </p:cNvPr>
            <p:cNvSpPr/>
            <p:nvPr/>
          </p:nvSpPr>
          <p:spPr>
            <a:xfrm>
              <a:off x="4863246" y="2870821"/>
              <a:ext cx="1256906" cy="422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1.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Tác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giả</a:t>
              </a:r>
              <a:endParaRPr lang="zh-CN" altLang="en-US" sz="3200" b="1" spc="300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24" name="Group 15"/>
          <p:cNvGrpSpPr>
            <a:grpSpLocks/>
          </p:cNvGrpSpPr>
          <p:nvPr/>
        </p:nvGrpSpPr>
        <p:grpSpPr bwMode="auto">
          <a:xfrm>
            <a:off x="82914" y="1668689"/>
            <a:ext cx="5013194" cy="4411661"/>
            <a:chOff x="96" y="1547"/>
            <a:chExt cx="2674" cy="2779"/>
          </a:xfrm>
        </p:grpSpPr>
        <p:pic>
          <p:nvPicPr>
            <p:cNvPr id="25" name="Picture 16" descr="Bac Ho quan sat tran dia Dong Kh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6" y="1547"/>
              <a:ext cx="2674" cy="238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255" y="3996"/>
              <a:ext cx="2356" cy="33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8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sz="28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 Minh (1890 - 1969)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523463" y="2057620"/>
            <a:ext cx="5400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41" y="2135087"/>
            <a:ext cx="1096422" cy="7108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30899" y="3313988"/>
            <a:ext cx="5274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477" y="3246492"/>
            <a:ext cx="1096422" cy="71084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538334" y="4302731"/>
            <a:ext cx="5274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2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12" y="4235235"/>
            <a:ext cx="1096422" cy="71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701883" y="4633697"/>
            <a:ext cx="6109544" cy="559340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grpSp>
        <p:nvGrpSpPr>
          <p:cNvPr id="2" name="组合 22">
            <a:extLst>
              <a:ext uri="{FF2B5EF4-FFF2-40B4-BE49-F238E27FC236}">
                <a16:creationId xmlns:a16="http://schemas.microsoft.com/office/drawing/2014/main" id="{6AF9EC78-65DF-4420-A155-B83233F971F4}"/>
              </a:ext>
            </a:extLst>
          </p:cNvPr>
          <p:cNvGrpSpPr/>
          <p:nvPr/>
        </p:nvGrpSpPr>
        <p:grpSpPr>
          <a:xfrm>
            <a:off x="4495154" y="136386"/>
            <a:ext cx="4349794" cy="1453178"/>
            <a:chOff x="4468355" y="2674828"/>
            <a:chExt cx="2417939" cy="1049051"/>
          </a:xfrm>
        </p:grpSpPr>
        <p:pic>
          <p:nvPicPr>
            <p:cNvPr id="21" name="Picture 2" descr="E:\水墨图表素材\图片1.png">
              <a:extLst>
                <a:ext uri="{FF2B5EF4-FFF2-40B4-BE49-F238E27FC236}">
                  <a16:creationId xmlns:a16="http://schemas.microsoft.com/office/drawing/2014/main" id="{E5C40419-1BDD-4B08-AF91-DF01E9D1F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044890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图片 25">
              <a:extLst>
                <a:ext uri="{FF2B5EF4-FFF2-40B4-BE49-F238E27FC236}">
                  <a16:creationId xmlns:a16="http://schemas.microsoft.com/office/drawing/2014/main" id="{2864A398-3A56-4B7E-81C3-9A7E2B5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9396"/>
                      </a14:imgEffect>
                      <a14:imgEffect>
                        <a14:saturation sat="2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877" y="2741785"/>
              <a:ext cx="1166417" cy="982094"/>
            </a:xfrm>
            <a:prstGeom prst="rect">
              <a:avLst/>
            </a:prstGeom>
          </p:spPr>
        </p:pic>
        <p:sp>
          <p:nvSpPr>
            <p:cNvPr id="23" name="矩形 26">
              <a:extLst>
                <a:ext uri="{FF2B5EF4-FFF2-40B4-BE49-F238E27FC236}">
                  <a16:creationId xmlns:a16="http://schemas.microsoft.com/office/drawing/2014/main" id="{2013BB68-1A03-4557-B8FA-C747F3F22078}"/>
                </a:ext>
              </a:extLst>
            </p:cNvPr>
            <p:cNvSpPr/>
            <p:nvPr/>
          </p:nvSpPr>
          <p:spPr>
            <a:xfrm>
              <a:off x="4745473" y="2870821"/>
              <a:ext cx="1543829" cy="422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2.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Tác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phẩm</a:t>
              </a:r>
              <a:endParaRPr lang="zh-CN" altLang="en-US" sz="3200" b="1" spc="300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260087" y="2135676"/>
            <a:ext cx="1616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" y="2101633"/>
            <a:ext cx="1096422" cy="7108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58791" y="1726199"/>
            <a:ext cx="7891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“( 133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7284" name="Picture 4" descr="DSC_0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grpSp>
        <p:nvGrpSpPr>
          <p:cNvPr id="2" name="组合 22">
            <a:extLst>
              <a:ext uri="{FF2B5EF4-FFF2-40B4-BE49-F238E27FC236}">
                <a16:creationId xmlns:a16="http://schemas.microsoft.com/office/drawing/2014/main" id="{6AF9EC78-65DF-4420-A155-B83233F971F4}"/>
              </a:ext>
            </a:extLst>
          </p:cNvPr>
          <p:cNvGrpSpPr/>
          <p:nvPr/>
        </p:nvGrpSpPr>
        <p:grpSpPr>
          <a:xfrm>
            <a:off x="4495154" y="136386"/>
            <a:ext cx="4349794" cy="1453178"/>
            <a:chOff x="4468355" y="2674828"/>
            <a:chExt cx="2417939" cy="1049051"/>
          </a:xfrm>
        </p:grpSpPr>
        <p:pic>
          <p:nvPicPr>
            <p:cNvPr id="21" name="Picture 2" descr="E:\水墨图表素材\图片1.png">
              <a:extLst>
                <a:ext uri="{FF2B5EF4-FFF2-40B4-BE49-F238E27FC236}">
                  <a16:creationId xmlns:a16="http://schemas.microsoft.com/office/drawing/2014/main" id="{E5C40419-1BDD-4B08-AF91-DF01E9D1F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044890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图片 25">
              <a:extLst>
                <a:ext uri="{FF2B5EF4-FFF2-40B4-BE49-F238E27FC236}">
                  <a16:creationId xmlns:a16="http://schemas.microsoft.com/office/drawing/2014/main" id="{2864A398-3A56-4B7E-81C3-9A7E2B5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9396"/>
                      </a14:imgEffect>
                      <a14:imgEffect>
                        <a14:saturation sat="2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877" y="2741785"/>
              <a:ext cx="1166417" cy="982094"/>
            </a:xfrm>
            <a:prstGeom prst="rect">
              <a:avLst/>
            </a:prstGeom>
          </p:spPr>
        </p:pic>
        <p:sp>
          <p:nvSpPr>
            <p:cNvPr id="23" name="矩形 26">
              <a:extLst>
                <a:ext uri="{FF2B5EF4-FFF2-40B4-BE49-F238E27FC236}">
                  <a16:creationId xmlns:a16="http://schemas.microsoft.com/office/drawing/2014/main" id="{2013BB68-1A03-4557-B8FA-C747F3F22078}"/>
                </a:ext>
              </a:extLst>
            </p:cNvPr>
            <p:cNvSpPr/>
            <p:nvPr/>
          </p:nvSpPr>
          <p:spPr>
            <a:xfrm>
              <a:off x="4745473" y="2870821"/>
              <a:ext cx="1543829" cy="422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2.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Tác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phẩm</a:t>
              </a:r>
              <a:endParaRPr lang="zh-CN" altLang="en-US" sz="3200" b="1" spc="300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326993" y="2135676"/>
            <a:ext cx="1616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1" y="2101633"/>
            <a:ext cx="1096422" cy="7108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67523" y="3369742"/>
            <a:ext cx="5274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1" y="3302246"/>
            <a:ext cx="1096422" cy="7108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25697" y="1726199"/>
            <a:ext cx="7891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“( 133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WordArt 11"/>
          <p:cNvSpPr>
            <a:spLocks noChangeArrowheads="1" noChangeShapeType="1" noTextEdit="1"/>
          </p:cNvSpPr>
          <p:nvPr/>
        </p:nvSpPr>
        <p:spPr bwMode="auto">
          <a:xfrm>
            <a:off x="2032000" y="304800"/>
            <a:ext cx="7823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Harsh3" dir="b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>
              <a:defRPr/>
            </a:pPr>
            <a:r>
              <a:rPr lang="vi-VN" sz="3600" b="1" kern="10" spc="180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hlink"/>
                    </a:gs>
                    <a:gs pos="50000">
                      <a:srgbClr val="00FF00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Arial"/>
                <a:cs typeface="Arial"/>
              </a:rPr>
              <a:t>          </a:t>
            </a:r>
            <a:endParaRPr lang="en-US" sz="3600" b="1" kern="10" spc="1800">
              <a:ln w="9525">
                <a:round/>
                <a:headEnd/>
                <a:tailEnd/>
              </a:ln>
              <a:gradFill rotWithShape="0">
                <a:gsLst>
                  <a:gs pos="0">
                    <a:schemeClr val="hlink"/>
                  </a:gs>
                  <a:gs pos="50000">
                    <a:srgbClr val="00FF00"/>
                  </a:gs>
                  <a:gs pos="100000">
                    <a:schemeClr val="hlink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46092" name="WordArt 12"/>
          <p:cNvSpPr>
            <a:spLocks noChangeArrowheads="1" noChangeShapeType="1" noTextEdit="1"/>
          </p:cNvSpPr>
          <p:nvPr/>
        </p:nvSpPr>
        <p:spPr bwMode="auto">
          <a:xfrm>
            <a:off x="8857342" y="5584371"/>
            <a:ext cx="2641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4400" b="1" kern="10" spc="180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Hồ</a:t>
            </a:r>
            <a:r>
              <a:rPr lang="en-US" sz="34400" b="1" kern="10" spc="180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4400" b="1" kern="10" spc="180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</a:t>
            </a:r>
            <a:r>
              <a:rPr lang="en-US" sz="34400" b="1" kern="10" spc="180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Minh</a:t>
            </a:r>
          </a:p>
        </p:txBody>
      </p:sp>
      <p:pic>
        <p:nvPicPr>
          <p:cNvPr id="46094" name="Picture 14" descr="23-Di_duo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0" y="1226685"/>
            <a:ext cx="7797800" cy="39766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6099" name="Picture 19" descr="DSC_0037"/>
          <p:cNvPicPr>
            <a:picLocks noChangeAspect="1" noChangeArrowheads="1"/>
          </p:cNvPicPr>
          <p:nvPr/>
        </p:nvPicPr>
        <p:blipFill>
          <a:blip r:embed="rId4"/>
          <a:srcRect l="4337" t="3928" r="5102" b="3571"/>
          <a:stretch>
            <a:fillRect/>
          </a:stretch>
        </p:blipFill>
        <p:spPr bwMode="auto">
          <a:xfrm>
            <a:off x="315686" y="3581401"/>
            <a:ext cx="3450772" cy="299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0" name="Picture 20" descr="Bac Ho di chien dich nam 19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089" y="206828"/>
            <a:ext cx="3380014" cy="312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grpSp>
        <p:nvGrpSpPr>
          <p:cNvPr id="2" name="组合 22">
            <a:extLst>
              <a:ext uri="{FF2B5EF4-FFF2-40B4-BE49-F238E27FC236}">
                <a16:creationId xmlns:a16="http://schemas.microsoft.com/office/drawing/2014/main" id="{6AF9EC78-65DF-4420-A155-B83233F971F4}"/>
              </a:ext>
            </a:extLst>
          </p:cNvPr>
          <p:cNvGrpSpPr/>
          <p:nvPr/>
        </p:nvGrpSpPr>
        <p:grpSpPr>
          <a:xfrm>
            <a:off x="4495154" y="136386"/>
            <a:ext cx="4349794" cy="1453178"/>
            <a:chOff x="4468355" y="2674828"/>
            <a:chExt cx="2417939" cy="1049051"/>
          </a:xfrm>
        </p:grpSpPr>
        <p:pic>
          <p:nvPicPr>
            <p:cNvPr id="21" name="Picture 2" descr="E:\水墨图表素材\图片1.png">
              <a:extLst>
                <a:ext uri="{FF2B5EF4-FFF2-40B4-BE49-F238E27FC236}">
                  <a16:creationId xmlns:a16="http://schemas.microsoft.com/office/drawing/2014/main" id="{E5C40419-1BDD-4B08-AF91-DF01E9D1F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355" y="2674828"/>
              <a:ext cx="2044890" cy="94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图片 25">
              <a:extLst>
                <a:ext uri="{FF2B5EF4-FFF2-40B4-BE49-F238E27FC236}">
                  <a16:creationId xmlns:a16="http://schemas.microsoft.com/office/drawing/2014/main" id="{2864A398-3A56-4B7E-81C3-9A7E2B5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9396"/>
                      </a14:imgEffect>
                      <a14:imgEffect>
                        <a14:saturation sat="2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9877" y="2741785"/>
              <a:ext cx="1166417" cy="982094"/>
            </a:xfrm>
            <a:prstGeom prst="rect">
              <a:avLst/>
            </a:prstGeom>
          </p:spPr>
        </p:pic>
        <p:sp>
          <p:nvSpPr>
            <p:cNvPr id="23" name="矩形 26">
              <a:extLst>
                <a:ext uri="{FF2B5EF4-FFF2-40B4-BE49-F238E27FC236}">
                  <a16:creationId xmlns:a16="http://schemas.microsoft.com/office/drawing/2014/main" id="{2013BB68-1A03-4557-B8FA-C747F3F22078}"/>
                </a:ext>
              </a:extLst>
            </p:cNvPr>
            <p:cNvSpPr/>
            <p:nvPr/>
          </p:nvSpPr>
          <p:spPr>
            <a:xfrm>
              <a:off x="4745473" y="2870821"/>
              <a:ext cx="1543829" cy="422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2.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Tác</a:t>
              </a:r>
              <a:r>
                <a:rPr lang="en-US" altLang="zh-CN" sz="3200" b="1" spc="300" dirty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spc="300" dirty="0" err="1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phẩm</a:t>
              </a:r>
              <a:endParaRPr lang="zh-CN" altLang="en-US" sz="3200" b="1" spc="300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326993" y="2135676"/>
            <a:ext cx="1616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1" y="2101633"/>
            <a:ext cx="1096422" cy="71084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67523" y="3369742"/>
            <a:ext cx="5274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1" y="3302246"/>
            <a:ext cx="1096422" cy="71084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241505" y="4492297"/>
            <a:ext cx="1735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2" name="图片 25">
            <a:extLst>
              <a:ext uri="{FF2B5EF4-FFF2-40B4-BE49-F238E27FC236}">
                <a16:creationId xmlns:a16="http://schemas.microsoft.com/office/drawing/2014/main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3" y="4424801"/>
            <a:ext cx="1096422" cy="7108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25697" y="1726199"/>
            <a:ext cx="7891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“( 133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21621" y="4454527"/>
            <a:ext cx="7891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tuyệt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08597" y="4015916"/>
            <a:ext cx="52224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ý)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墨中国风感恩教师节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702</Words>
  <Application>Microsoft Office PowerPoint</Application>
  <PresentationFormat>Widescreen</PresentationFormat>
  <Paragraphs>108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华文中宋</vt:lpstr>
      <vt:lpstr>Arial</vt:lpstr>
      <vt:lpstr>Calibri</vt:lpstr>
      <vt:lpstr>Calibri Light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水墨中国风感恩教师节PPT模板</dc:title>
  <dc:creator>Figbank</dc:creator>
  <cp:lastModifiedBy>NV-KH-LÊ TUẤN</cp:lastModifiedBy>
  <cp:revision>210</cp:revision>
  <dcterms:created xsi:type="dcterms:W3CDTF">2017-01-03T02:44:21Z</dcterms:created>
  <dcterms:modified xsi:type="dcterms:W3CDTF">2022-09-06T12:54:57Z</dcterms:modified>
</cp:coreProperties>
</file>